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1A9A5-F609-4B39-8EDE-6B00429DA567}" v="46" dt="2021-05-24T10:05:54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Dosočil" userId="e03cb0399409a214" providerId="LiveId" clId="{DB91A9A5-F609-4B39-8EDE-6B00429DA567}"/>
    <pc:docChg chg="undo custSel addSld modSld">
      <pc:chgData name="Pavel Dosočil" userId="e03cb0399409a214" providerId="LiveId" clId="{DB91A9A5-F609-4B39-8EDE-6B00429DA567}" dt="2021-05-25T09:20:08.907" v="419" actId="478"/>
      <pc:docMkLst>
        <pc:docMk/>
      </pc:docMkLst>
      <pc:sldChg chg="addSp delSp modSp mod setBg delAnim setClrOvrMap">
        <pc:chgData name="Pavel Dosočil" userId="e03cb0399409a214" providerId="LiveId" clId="{DB91A9A5-F609-4B39-8EDE-6B00429DA567}" dt="2021-05-25T09:20:01.795" v="418" actId="478"/>
        <pc:sldMkLst>
          <pc:docMk/>
          <pc:sldMk cId="3799523001" sldId="256"/>
        </pc:sldMkLst>
        <pc:spChg chg="del mod ord">
          <ac:chgData name="Pavel Dosočil" userId="e03cb0399409a214" providerId="LiveId" clId="{DB91A9A5-F609-4B39-8EDE-6B00429DA567}" dt="2021-05-24T09:47:04.674" v="115" actId="478"/>
          <ac:spMkLst>
            <pc:docMk/>
            <pc:sldMk cId="3799523001" sldId="256"/>
            <ac:spMk id="2" creationId="{00000000-0000-0000-0000-000000000000}"/>
          </ac:spMkLst>
        </pc:spChg>
        <pc:spChg chg="add del mod ord">
          <ac:chgData name="Pavel Dosočil" userId="e03cb0399409a214" providerId="LiveId" clId="{DB91A9A5-F609-4B39-8EDE-6B00429DA567}" dt="2021-05-25T09:20:01.795" v="418" actId="478"/>
          <ac:spMkLst>
            <pc:docMk/>
            <pc:sldMk cId="3799523001" sldId="256"/>
            <ac:spMk id="6" creationId="{CAED8F1F-A1D9-4CBE-847F-49DADDA7B32C}"/>
          </ac:spMkLst>
        </pc:spChg>
        <pc:spChg chg="add del">
          <ac:chgData name="Pavel Dosočil" userId="e03cb0399409a214" providerId="LiveId" clId="{DB91A9A5-F609-4B39-8EDE-6B00429DA567}" dt="2021-05-24T09:44:38.105" v="77" actId="26606"/>
          <ac:spMkLst>
            <pc:docMk/>
            <pc:sldMk cId="3799523001" sldId="256"/>
            <ac:spMk id="58" creationId="{C1DD1A8A-57D5-4A81-AD04-532B043C5611}"/>
          </ac:spMkLst>
        </pc:spChg>
        <pc:spChg chg="add del">
          <ac:chgData name="Pavel Dosočil" userId="e03cb0399409a214" providerId="LiveId" clId="{DB91A9A5-F609-4B39-8EDE-6B00429DA567}" dt="2021-05-24T09:44:38.105" v="77" actId="26606"/>
          <ac:spMkLst>
            <pc:docMk/>
            <pc:sldMk cId="3799523001" sldId="256"/>
            <ac:spMk id="60" creationId="{007891EC-4501-44ED-A8C8-B11B6DB767AB}"/>
          </ac:spMkLst>
        </pc:spChg>
        <pc:spChg chg="add del">
          <ac:chgData name="Pavel Dosočil" userId="e03cb0399409a214" providerId="LiveId" clId="{DB91A9A5-F609-4B39-8EDE-6B00429DA567}" dt="2021-05-24T09:44:31.392" v="74" actId="26606"/>
          <ac:spMkLst>
            <pc:docMk/>
            <pc:sldMk cId="3799523001" sldId="256"/>
            <ac:spMk id="71" creationId="{5EFCEEFE-DD72-4E23-A203-092AB1A62E42}"/>
          </ac:spMkLst>
        </pc:spChg>
        <pc:spChg chg="add del">
          <ac:chgData name="Pavel Dosočil" userId="e03cb0399409a214" providerId="LiveId" clId="{DB91A9A5-F609-4B39-8EDE-6B00429DA567}" dt="2021-05-24T09:44:31.392" v="74" actId="26606"/>
          <ac:spMkLst>
            <pc:docMk/>
            <pc:sldMk cId="3799523001" sldId="256"/>
            <ac:spMk id="73" creationId="{2A73F40A-89D3-430B-96F3-4FFB3CCFB7B1}"/>
          </ac:spMkLst>
        </pc:spChg>
        <pc:spChg chg="add del">
          <ac:chgData name="Pavel Dosočil" userId="e03cb0399409a214" providerId="LiveId" clId="{DB91A9A5-F609-4B39-8EDE-6B00429DA567}" dt="2021-05-24T09:46:00.007" v="80" actId="26606"/>
          <ac:spMkLst>
            <pc:docMk/>
            <pc:sldMk cId="3799523001" sldId="256"/>
            <ac:spMk id="78" creationId="{83FA766D-3260-4E0A-9E7F-A2C93DFF1932}"/>
          </ac:spMkLst>
        </pc:spChg>
        <pc:spChg chg="add del">
          <ac:chgData name="Pavel Dosočil" userId="e03cb0399409a214" providerId="LiveId" clId="{DB91A9A5-F609-4B39-8EDE-6B00429DA567}" dt="2021-05-24T09:46:00.007" v="80" actId="26606"/>
          <ac:spMkLst>
            <pc:docMk/>
            <pc:sldMk cId="3799523001" sldId="256"/>
            <ac:spMk id="80" creationId="{CB435A06-5FFD-4CF8-BE06-3796EC42003A}"/>
          </ac:spMkLst>
        </pc:spChg>
        <pc:spChg chg="add del">
          <ac:chgData name="Pavel Dosočil" userId="e03cb0399409a214" providerId="LiveId" clId="{DB91A9A5-F609-4B39-8EDE-6B00429DA567}" dt="2021-05-24T09:46:00.007" v="80" actId="26606"/>
          <ac:spMkLst>
            <pc:docMk/>
            <pc:sldMk cId="3799523001" sldId="256"/>
            <ac:spMk id="82" creationId="{5E10DA6E-C3FF-4539-BF84-4775BB7EC422}"/>
          </ac:spMkLst>
        </pc:spChg>
        <pc:spChg chg="add del">
          <ac:chgData name="Pavel Dosočil" userId="e03cb0399409a214" providerId="LiveId" clId="{DB91A9A5-F609-4B39-8EDE-6B00429DA567}" dt="2021-05-24T09:48:32.111" v="122" actId="26606"/>
          <ac:spMkLst>
            <pc:docMk/>
            <pc:sldMk cId="3799523001" sldId="256"/>
            <ac:spMk id="86" creationId="{37C89E4B-3C9F-44B9-8B86-D9E3D112D8EC}"/>
          </ac:spMkLst>
        </pc:spChg>
        <pc:spChg chg="add">
          <ac:chgData name="Pavel Dosočil" userId="e03cb0399409a214" providerId="LiveId" clId="{DB91A9A5-F609-4B39-8EDE-6B00429DA567}" dt="2021-05-24T09:48:32.111" v="122" actId="26606"/>
          <ac:spMkLst>
            <pc:docMk/>
            <pc:sldMk cId="3799523001" sldId="256"/>
            <ac:spMk id="95" creationId="{C1DD1A8A-57D5-4A81-AD04-532B043C5611}"/>
          </ac:spMkLst>
        </pc:spChg>
        <pc:spChg chg="add">
          <ac:chgData name="Pavel Dosočil" userId="e03cb0399409a214" providerId="LiveId" clId="{DB91A9A5-F609-4B39-8EDE-6B00429DA567}" dt="2021-05-24T09:48:32.111" v="122" actId="26606"/>
          <ac:spMkLst>
            <pc:docMk/>
            <pc:sldMk cId="3799523001" sldId="256"/>
            <ac:spMk id="97" creationId="{007891EC-4501-44ED-A8C8-B11B6DB767AB}"/>
          </ac:spMkLst>
        </pc:spChg>
        <pc:spChg chg="add del">
          <ac:chgData name="Pavel Dosočil" userId="e03cb0399409a214" providerId="LiveId" clId="{DB91A9A5-F609-4B39-8EDE-6B00429DA567}" dt="2021-05-24T09:47:49.146" v="117" actId="26606"/>
          <ac:spMkLst>
            <pc:docMk/>
            <pc:sldMk cId="3799523001" sldId="256"/>
            <ac:spMk id="148" creationId="{FA69AAE0-49D5-4C8B-8BA2-55898C00E05E}"/>
          </ac:spMkLst>
        </pc:spChg>
        <pc:spChg chg="add del">
          <ac:chgData name="Pavel Dosočil" userId="e03cb0399409a214" providerId="LiveId" clId="{DB91A9A5-F609-4B39-8EDE-6B00429DA567}" dt="2021-05-24T09:44:38.089" v="76" actId="26606"/>
          <ac:spMkLst>
            <pc:docMk/>
            <pc:sldMk cId="3799523001" sldId="256"/>
            <ac:spMk id="1028" creationId="{27BDFED6-6E33-4606-AFE2-886ADB1C018E}"/>
          </ac:spMkLst>
        </pc:spChg>
        <pc:spChg chg="add del">
          <ac:chgData name="Pavel Dosočil" userId="e03cb0399409a214" providerId="LiveId" clId="{DB91A9A5-F609-4B39-8EDE-6B00429DA567}" dt="2021-05-24T09:44:38.089" v="76" actId="26606"/>
          <ac:spMkLst>
            <pc:docMk/>
            <pc:sldMk cId="3799523001" sldId="256"/>
            <ac:spMk id="1029" creationId="{890DEF05-784E-4B61-89E4-04C4ECF4E5A0}"/>
          </ac:spMkLst>
        </pc:spChg>
        <pc:spChg chg="add del">
          <ac:chgData name="Pavel Dosočil" userId="e03cb0399409a214" providerId="LiveId" clId="{DB91A9A5-F609-4B39-8EDE-6B00429DA567}" dt="2021-05-24T09:46:35.509" v="85" actId="26606"/>
          <ac:spMkLst>
            <pc:docMk/>
            <pc:sldMk cId="3799523001" sldId="256"/>
            <ac:spMk id="1030" creationId="{B4D3D850-2041-4B7C-AED9-54DA385B14F7}"/>
          </ac:spMkLst>
        </pc:spChg>
        <pc:spChg chg="add del">
          <ac:chgData name="Pavel Dosočil" userId="e03cb0399409a214" providerId="LiveId" clId="{DB91A9A5-F609-4B39-8EDE-6B00429DA567}" dt="2021-05-24T09:46:00.023" v="81" actId="26606"/>
          <ac:spMkLst>
            <pc:docMk/>
            <pc:sldMk cId="3799523001" sldId="256"/>
            <ac:spMk id="1031" creationId="{B4D3D850-2041-4B7C-AED9-54DA385B14F7}"/>
          </ac:spMkLst>
        </pc:spChg>
        <pc:spChg chg="add del">
          <ac:chgData name="Pavel Dosočil" userId="e03cb0399409a214" providerId="LiveId" clId="{DB91A9A5-F609-4B39-8EDE-6B00429DA567}" dt="2021-05-24T09:46:00.023" v="81" actId="26606"/>
          <ac:spMkLst>
            <pc:docMk/>
            <pc:sldMk cId="3799523001" sldId="256"/>
            <ac:spMk id="1032" creationId="{B497CCB5-5FC2-473C-AFCC-2430CEF1DF71}"/>
          </ac:spMkLst>
        </pc:spChg>
        <pc:spChg chg="add del">
          <ac:chgData name="Pavel Dosočil" userId="e03cb0399409a214" providerId="LiveId" clId="{DB91A9A5-F609-4B39-8EDE-6B00429DA567}" dt="2021-05-24T09:46:00.023" v="81" actId="26606"/>
          <ac:spMkLst>
            <pc:docMk/>
            <pc:sldMk cId="3799523001" sldId="256"/>
            <ac:spMk id="1033" creationId="{599C8C75-BFDF-44E7-A028-EEB5EDD58817}"/>
          </ac:spMkLst>
        </pc:spChg>
        <pc:spChg chg="add del">
          <ac:chgData name="Pavel Dosočil" userId="e03cb0399409a214" providerId="LiveId" clId="{DB91A9A5-F609-4B39-8EDE-6B00429DA567}" dt="2021-05-24T09:46:35.509" v="85" actId="26606"/>
          <ac:spMkLst>
            <pc:docMk/>
            <pc:sldMk cId="3799523001" sldId="256"/>
            <ac:spMk id="1034" creationId="{B497CCB5-5FC2-473C-AFCC-2430CEF1DF71}"/>
          </ac:spMkLst>
        </pc:spChg>
        <pc:spChg chg="add del">
          <ac:chgData name="Pavel Dosočil" userId="e03cb0399409a214" providerId="LiveId" clId="{DB91A9A5-F609-4B39-8EDE-6B00429DA567}" dt="2021-05-24T09:46:35.509" v="85" actId="26606"/>
          <ac:spMkLst>
            <pc:docMk/>
            <pc:sldMk cId="3799523001" sldId="256"/>
            <ac:spMk id="1035" creationId="{599C8C75-BFDF-44E7-A028-EEB5EDD58817}"/>
          </ac:spMkLst>
        </pc:spChg>
        <pc:spChg chg="add del">
          <ac:chgData name="Pavel Dosočil" userId="e03cb0399409a214" providerId="LiveId" clId="{DB91A9A5-F609-4B39-8EDE-6B00429DA567}" dt="2021-05-24T09:47:49.146" v="118" actId="26606"/>
          <ac:spMkLst>
            <pc:docMk/>
            <pc:sldMk cId="3799523001" sldId="256"/>
            <ac:spMk id="1037" creationId="{F8446B12-7391-4711-8B31-112A0B896C76}"/>
          </ac:spMkLst>
        </pc:spChg>
        <pc:grpChg chg="add del">
          <ac:chgData name="Pavel Dosočil" userId="e03cb0399409a214" providerId="LiveId" clId="{DB91A9A5-F609-4B39-8EDE-6B00429DA567}" dt="2021-05-24T09:47:49.146" v="118" actId="26606"/>
          <ac:grpSpMkLst>
            <pc:docMk/>
            <pc:sldMk cId="3799523001" sldId="256"/>
            <ac:grpSpMk id="1038" creationId="{AC0B7807-0C83-4963-821A-69B172722E49}"/>
          </ac:grpSpMkLst>
        </pc:grpChg>
        <pc:picChg chg="add mod ord">
          <ac:chgData name="Pavel Dosočil" userId="e03cb0399409a214" providerId="LiveId" clId="{DB91A9A5-F609-4B39-8EDE-6B00429DA567}" dt="2021-05-24T09:48:32.111" v="122" actId="26606"/>
          <ac:picMkLst>
            <pc:docMk/>
            <pc:sldMk cId="3799523001" sldId="256"/>
            <ac:picMk id="3" creationId="{86309070-A04F-4D3B-A91F-B3C779E7887A}"/>
          </ac:picMkLst>
        </pc:picChg>
        <pc:picChg chg="del mod ord">
          <ac:chgData name="Pavel Dosočil" userId="e03cb0399409a214" providerId="LiveId" clId="{DB91A9A5-F609-4B39-8EDE-6B00429DA567}" dt="2021-05-24T09:46:09.738" v="82" actId="21"/>
          <ac:picMkLst>
            <pc:docMk/>
            <pc:sldMk cId="3799523001" sldId="256"/>
            <ac:picMk id="4" creationId="{C875648D-CF57-475F-9D95-AD9F57552D92}"/>
          </ac:picMkLst>
        </pc:picChg>
        <pc:picChg chg="add del mod ord">
          <ac:chgData name="Pavel Dosočil" userId="e03cb0399409a214" providerId="LiveId" clId="{DB91A9A5-F609-4B39-8EDE-6B00429DA567}" dt="2021-05-24T09:47:55.817" v="119" actId="21"/>
          <ac:picMkLst>
            <pc:docMk/>
            <pc:sldMk cId="3799523001" sldId="256"/>
            <ac:picMk id="1026" creationId="{51AE8AC6-030B-45C4-9410-DFF5F39C83CF}"/>
          </ac:picMkLst>
        </pc:picChg>
        <pc:cxnChg chg="add del">
          <ac:chgData name="Pavel Dosočil" userId="e03cb0399409a214" providerId="LiveId" clId="{DB91A9A5-F609-4B39-8EDE-6B00429DA567}" dt="2021-05-24T09:44:38.089" v="76" actId="26606"/>
          <ac:cxnSpMkLst>
            <pc:docMk/>
            <pc:sldMk cId="3799523001" sldId="256"/>
            <ac:cxnSpMk id="75" creationId="{C41BAEC7-F7B0-4224-8B18-8F74B7D87F0B}"/>
          </ac:cxnSpMkLst>
        </pc:cxnChg>
        <pc:cxnChg chg="add del">
          <ac:chgData name="Pavel Dosočil" userId="e03cb0399409a214" providerId="LiveId" clId="{DB91A9A5-F609-4B39-8EDE-6B00429DA567}" dt="2021-05-24T09:48:32.111" v="122" actId="26606"/>
          <ac:cxnSpMkLst>
            <pc:docMk/>
            <pc:sldMk cId="3799523001" sldId="256"/>
            <ac:cxnSpMk id="88" creationId="{AA2EAA10-076F-46BD-8F0F-B9A2FB77A85C}"/>
          </ac:cxnSpMkLst>
        </pc:cxnChg>
        <pc:cxnChg chg="add del">
          <ac:chgData name="Pavel Dosočil" userId="e03cb0399409a214" providerId="LiveId" clId="{DB91A9A5-F609-4B39-8EDE-6B00429DA567}" dt="2021-05-24T09:48:32.111" v="122" actId="26606"/>
          <ac:cxnSpMkLst>
            <pc:docMk/>
            <pc:sldMk cId="3799523001" sldId="256"/>
            <ac:cxnSpMk id="90" creationId="{D891E407-403B-4764-86C9-33A56D3BCAA3}"/>
          </ac:cxnSpMkLst>
        </pc:cxnChg>
        <pc:cxnChg chg="add del">
          <ac:chgData name="Pavel Dosočil" userId="e03cb0399409a214" providerId="LiveId" clId="{DB91A9A5-F609-4B39-8EDE-6B00429DA567}" dt="2021-05-24T09:48:01.371" v="120" actId="26606"/>
          <ac:cxnSpMkLst>
            <pc:docMk/>
            <pc:sldMk cId="3799523001" sldId="256"/>
            <ac:cxnSpMk id="1041" creationId="{B6375111-306C-49EA-9DD1-79A2ED78FA30}"/>
          </ac:cxnSpMkLst>
        </pc:cxnChg>
      </pc:sldChg>
      <pc:sldChg chg="addSp delSp modSp mod setClrOvrMap">
        <pc:chgData name="Pavel Dosočil" userId="e03cb0399409a214" providerId="LiveId" clId="{DB91A9A5-F609-4B39-8EDE-6B00429DA567}" dt="2021-05-24T09:52:01.793" v="135" actId="20577"/>
        <pc:sldMkLst>
          <pc:docMk/>
          <pc:sldMk cId="3405211969" sldId="257"/>
        </pc:sldMkLst>
        <pc:spChg chg="mod">
          <ac:chgData name="Pavel Dosočil" userId="e03cb0399409a214" providerId="LiveId" clId="{DB91A9A5-F609-4B39-8EDE-6B00429DA567}" dt="2021-05-24T09:52:01.793" v="135" actId="20577"/>
          <ac:spMkLst>
            <pc:docMk/>
            <pc:sldMk cId="3405211969" sldId="257"/>
            <ac:spMk id="2" creationId="{E9062571-B0C8-4E7B-9CEE-F4AF8C5F061B}"/>
          </ac:spMkLst>
        </pc:spChg>
        <pc:spChg chg="add del">
          <ac:chgData name="Pavel Dosočil" userId="e03cb0399409a214" providerId="LiveId" clId="{DB91A9A5-F609-4B39-8EDE-6B00429DA567}" dt="2021-05-24T09:50:52.625" v="126" actId="26606"/>
          <ac:spMkLst>
            <pc:docMk/>
            <pc:sldMk cId="3405211969" sldId="257"/>
            <ac:spMk id="6" creationId="{56E9B3E6-E277-4D68-BA48-9CB43FFBD6E2}"/>
          </ac:spMkLst>
        </pc:spChg>
        <pc:spChg chg="add del">
          <ac:chgData name="Pavel Dosočil" userId="e03cb0399409a214" providerId="LiveId" clId="{DB91A9A5-F609-4B39-8EDE-6B00429DA567}" dt="2021-05-24T09:50:52.625" v="126" actId="26606"/>
          <ac:spMkLst>
            <pc:docMk/>
            <pc:sldMk cId="3405211969" sldId="257"/>
            <ac:spMk id="16" creationId="{D5B0017B-2ECA-49AF-B397-DC140825DF8D}"/>
          </ac:spMkLst>
        </pc:spChg>
        <pc:spChg chg="add del">
          <ac:chgData name="Pavel Dosočil" userId="e03cb0399409a214" providerId="LiveId" clId="{DB91A9A5-F609-4B39-8EDE-6B00429DA567}" dt="2021-05-24T09:50:52.562" v="125" actId="26606"/>
          <ac:spMkLst>
            <pc:docMk/>
            <pc:sldMk cId="3405211969" sldId="257"/>
            <ac:spMk id="23" creationId="{9228552E-C8B1-4A80-8448-0787CE0FC704}"/>
          </ac:spMkLst>
        </pc:spChg>
        <pc:spChg chg="add del">
          <ac:chgData name="Pavel Dosočil" userId="e03cb0399409a214" providerId="LiveId" clId="{DB91A9A5-F609-4B39-8EDE-6B00429DA567}" dt="2021-05-24T09:51:21.805" v="129" actId="26606"/>
          <ac:spMkLst>
            <pc:docMk/>
            <pc:sldMk cId="3405211969" sldId="257"/>
            <ac:spMk id="25" creationId="{AD72D4D1-076F-49D3-9889-EFC4F6D7CA66}"/>
          </ac:spMkLst>
        </pc:spChg>
        <pc:spChg chg="add del">
          <ac:chgData name="Pavel Dosočil" userId="e03cb0399409a214" providerId="LiveId" clId="{DB91A9A5-F609-4B39-8EDE-6B00429DA567}" dt="2021-05-24T09:51:21.805" v="129" actId="26606"/>
          <ac:spMkLst>
            <pc:docMk/>
            <pc:sldMk cId="3405211969" sldId="257"/>
            <ac:spMk id="26" creationId="{25E8815A-9407-4234-B08F-A1E49DCD7F37}"/>
          </ac:spMkLst>
        </pc:spChg>
        <pc:spChg chg="add del">
          <ac:chgData name="Pavel Dosočil" userId="e03cb0399409a214" providerId="LiveId" clId="{DB91A9A5-F609-4B39-8EDE-6B00429DA567}" dt="2021-05-24T09:51:21.805" v="129" actId="26606"/>
          <ac:spMkLst>
            <pc:docMk/>
            <pc:sldMk cId="3405211969" sldId="257"/>
            <ac:spMk id="27" creationId="{C9C56819-FD02-4626-ABF5-85C7463C990D}"/>
          </ac:spMkLst>
        </pc:spChg>
        <pc:spChg chg="add del">
          <ac:chgData name="Pavel Dosočil" userId="e03cb0399409a214" providerId="LiveId" clId="{DB91A9A5-F609-4B39-8EDE-6B00429DA567}" dt="2021-05-24T09:51:21.805" v="128" actId="26606"/>
          <ac:spMkLst>
            <pc:docMk/>
            <pc:sldMk cId="3405211969" sldId="257"/>
            <ac:spMk id="32" creationId="{E8A8EAB8-D2FF-444D-B34B-7D32F106AD0E}"/>
          </ac:spMkLst>
        </pc:spChg>
        <pc:spChg chg="add">
          <ac:chgData name="Pavel Dosočil" userId="e03cb0399409a214" providerId="LiveId" clId="{DB91A9A5-F609-4B39-8EDE-6B00429DA567}" dt="2021-05-24T09:51:21.805" v="129" actId="26606"/>
          <ac:spMkLst>
            <pc:docMk/>
            <pc:sldMk cId="3405211969" sldId="257"/>
            <ac:spMk id="38" creationId="{25E8815A-9407-4234-B08F-A1E49DCD7F37}"/>
          </ac:spMkLst>
        </pc:spChg>
        <pc:spChg chg="add">
          <ac:chgData name="Pavel Dosočil" userId="e03cb0399409a214" providerId="LiveId" clId="{DB91A9A5-F609-4B39-8EDE-6B00429DA567}" dt="2021-05-24T09:51:21.805" v="129" actId="26606"/>
          <ac:spMkLst>
            <pc:docMk/>
            <pc:sldMk cId="3405211969" sldId="257"/>
            <ac:spMk id="39" creationId="{AD72D4D1-076F-49D3-9889-EFC4F6D7CA66}"/>
          </ac:spMkLst>
        </pc:spChg>
        <pc:spChg chg="add">
          <ac:chgData name="Pavel Dosočil" userId="e03cb0399409a214" providerId="LiveId" clId="{DB91A9A5-F609-4B39-8EDE-6B00429DA567}" dt="2021-05-24T09:51:21.805" v="129" actId="26606"/>
          <ac:spMkLst>
            <pc:docMk/>
            <pc:sldMk cId="3405211969" sldId="257"/>
            <ac:spMk id="40" creationId="{C9C56819-FD02-4626-ABF5-85C7463C990D}"/>
          </ac:spMkLst>
        </pc:spChg>
        <pc:grpChg chg="add del">
          <ac:chgData name="Pavel Dosočil" userId="e03cb0399409a214" providerId="LiveId" clId="{DB91A9A5-F609-4B39-8EDE-6B00429DA567}" dt="2021-05-24T09:50:52.625" v="126" actId="26606"/>
          <ac:grpSpMkLst>
            <pc:docMk/>
            <pc:sldMk cId="3405211969" sldId="257"/>
            <ac:grpSpMk id="7" creationId="{AE1C45F0-260A-458C-96ED-C1F6D2151219}"/>
          </ac:grpSpMkLst>
        </pc:grpChg>
        <pc:graphicFrameChg chg="mod modGraphic">
          <ac:chgData name="Pavel Dosočil" userId="e03cb0399409a214" providerId="LiveId" clId="{DB91A9A5-F609-4B39-8EDE-6B00429DA567}" dt="2021-05-24T09:51:21.805" v="129" actId="26606"/>
          <ac:graphicFrameMkLst>
            <pc:docMk/>
            <pc:sldMk cId="3405211969" sldId="257"/>
            <ac:graphicFrameMk id="10" creationId="{BCD03457-B0E1-45A7-8539-7B3581732E61}"/>
          </ac:graphicFrameMkLst>
        </pc:graphicFrameChg>
        <pc:picChg chg="add mod ord">
          <ac:chgData name="Pavel Dosočil" userId="e03cb0399409a214" providerId="LiveId" clId="{DB91A9A5-F609-4B39-8EDE-6B00429DA567}" dt="2021-05-24T09:51:21.805" v="128" actId="26606"/>
          <ac:picMkLst>
            <pc:docMk/>
            <pc:sldMk cId="3405211969" sldId="257"/>
            <ac:picMk id="3" creationId="{C519BB30-7983-4F81-B776-46C029A3289D}"/>
          </ac:picMkLst>
        </pc:picChg>
        <pc:cxnChg chg="add del">
          <ac:chgData name="Pavel Dosočil" userId="e03cb0399409a214" providerId="LiveId" clId="{DB91A9A5-F609-4B39-8EDE-6B00429DA567}" dt="2021-05-24T09:50:52.625" v="126" actId="26606"/>
          <ac:cxnSpMkLst>
            <pc:docMk/>
            <pc:sldMk cId="3405211969" sldId="257"/>
            <ac:cxnSpMk id="18" creationId="{6CF1BAF6-AD41-4082-B212-8A1F9A2E8779}"/>
          </ac:cxnSpMkLst>
        </pc:cxnChg>
        <pc:cxnChg chg="add del">
          <ac:chgData name="Pavel Dosočil" userId="e03cb0399409a214" providerId="LiveId" clId="{DB91A9A5-F609-4B39-8EDE-6B00429DA567}" dt="2021-05-24T09:51:21.805" v="128" actId="26606"/>
          <ac:cxnSpMkLst>
            <pc:docMk/>
            <pc:sldMk cId="3405211969" sldId="257"/>
            <ac:cxnSpMk id="34" creationId="{EEA38897-7BA3-4408-8083-3235339C4A60}"/>
          </ac:cxnSpMkLst>
        </pc:cxnChg>
        <pc:cxnChg chg="add del">
          <ac:chgData name="Pavel Dosočil" userId="e03cb0399409a214" providerId="LiveId" clId="{DB91A9A5-F609-4B39-8EDE-6B00429DA567}" dt="2021-05-24T09:51:21.805" v="128" actId="26606"/>
          <ac:cxnSpMkLst>
            <pc:docMk/>
            <pc:sldMk cId="3405211969" sldId="257"/>
            <ac:cxnSpMk id="36" creationId="{F11AD06B-AB20-4097-8606-5DA00DBACE88}"/>
          </ac:cxnSpMkLst>
        </pc:cxnChg>
      </pc:sldChg>
      <pc:sldChg chg="addSp delSp modSp mod">
        <pc:chgData name="Pavel Dosočil" userId="e03cb0399409a214" providerId="LiveId" clId="{DB91A9A5-F609-4B39-8EDE-6B00429DA567}" dt="2021-05-24T09:59:06.098" v="140" actId="26606"/>
        <pc:sldMkLst>
          <pc:docMk/>
          <pc:sldMk cId="3811840755" sldId="258"/>
        </pc:sldMkLst>
        <pc:spChg chg="mod">
          <ac:chgData name="Pavel Dosočil" userId="e03cb0399409a214" providerId="LiveId" clId="{DB91A9A5-F609-4B39-8EDE-6B00429DA567}" dt="2021-05-24T09:57:14.348" v="137" actId="26606"/>
          <ac:spMkLst>
            <pc:docMk/>
            <pc:sldMk cId="3811840755" sldId="258"/>
            <ac:spMk id="2" creationId="{38D046AB-8123-4A98-B856-00D0B974C7B9}"/>
          </ac:spMkLst>
        </pc:spChg>
        <pc:spChg chg="mod">
          <ac:chgData name="Pavel Dosočil" userId="e03cb0399409a214" providerId="LiveId" clId="{DB91A9A5-F609-4B39-8EDE-6B00429DA567}" dt="2021-05-24T09:57:14.348" v="137" actId="26606"/>
          <ac:spMkLst>
            <pc:docMk/>
            <pc:sldMk cId="3811840755" sldId="258"/>
            <ac:spMk id="3" creationId="{C4277F51-E2B5-427F-8E9A-1076A90CEF40}"/>
          </ac:spMkLst>
        </pc:spChg>
        <pc:spChg chg="del">
          <ac:chgData name="Pavel Dosočil" userId="e03cb0399409a214" providerId="LiveId" clId="{DB91A9A5-F609-4B39-8EDE-6B00429DA567}" dt="2021-05-24T09:57:14.348" v="137" actId="26606"/>
          <ac:spMkLst>
            <pc:docMk/>
            <pc:sldMk cId="3811840755" sldId="258"/>
            <ac:spMk id="8" creationId="{D009D6D5-DAC2-4A8B-A17A-E206B9012D09}"/>
          </ac:spMkLst>
        </pc:spChg>
        <pc:spChg chg="add del">
          <ac:chgData name="Pavel Dosočil" userId="e03cb0399409a214" providerId="LiveId" clId="{DB91A9A5-F609-4B39-8EDE-6B00429DA567}" dt="2021-05-24T09:59:06.098" v="140" actId="26606"/>
          <ac:spMkLst>
            <pc:docMk/>
            <pc:sldMk cId="3811840755" sldId="258"/>
            <ac:spMk id="15" creationId="{2172A0AC-3DCE-4672-BCAF-28FEF91F6020}"/>
          </ac:spMkLst>
        </pc:spChg>
        <pc:spChg chg="add del">
          <ac:chgData name="Pavel Dosočil" userId="e03cb0399409a214" providerId="LiveId" clId="{DB91A9A5-F609-4B39-8EDE-6B00429DA567}" dt="2021-05-24T09:59:06.098" v="140" actId="26606"/>
          <ac:spMkLst>
            <pc:docMk/>
            <pc:sldMk cId="3811840755" sldId="258"/>
            <ac:spMk id="17" creationId="{AE6F1C77-EDC9-4C5F-8C1C-62DD46BDA3C3}"/>
          </ac:spMkLst>
        </pc:spChg>
        <pc:spChg chg="add">
          <ac:chgData name="Pavel Dosočil" userId="e03cb0399409a214" providerId="LiveId" clId="{DB91A9A5-F609-4B39-8EDE-6B00429DA567}" dt="2021-05-24T09:59:06.098" v="140" actId="26606"/>
          <ac:spMkLst>
            <pc:docMk/>
            <pc:sldMk cId="3811840755" sldId="258"/>
            <ac:spMk id="22" creationId="{2172A0AC-3DCE-4672-BCAF-28FEF91F6020}"/>
          </ac:spMkLst>
        </pc:spChg>
        <pc:spChg chg="add">
          <ac:chgData name="Pavel Dosočil" userId="e03cb0399409a214" providerId="LiveId" clId="{DB91A9A5-F609-4B39-8EDE-6B00429DA567}" dt="2021-05-24T09:59:06.098" v="140" actId="26606"/>
          <ac:spMkLst>
            <pc:docMk/>
            <pc:sldMk cId="3811840755" sldId="258"/>
            <ac:spMk id="24" creationId="{AE6F1C77-EDC9-4C5F-8C1C-62DD46BDA3C3}"/>
          </ac:spMkLst>
        </pc:spChg>
        <pc:picChg chg="add del mod ord">
          <ac:chgData name="Pavel Dosočil" userId="e03cb0399409a214" providerId="LiveId" clId="{DB91A9A5-F609-4B39-8EDE-6B00429DA567}" dt="2021-05-24T09:57:58.392" v="138" actId="21"/>
          <ac:picMkLst>
            <pc:docMk/>
            <pc:sldMk cId="3811840755" sldId="258"/>
            <ac:picMk id="4" creationId="{DD72D4AC-DD5C-499C-8D89-24104385331E}"/>
          </ac:picMkLst>
        </pc:picChg>
        <pc:picChg chg="add mod ord">
          <ac:chgData name="Pavel Dosočil" userId="e03cb0399409a214" providerId="LiveId" clId="{DB91A9A5-F609-4B39-8EDE-6B00429DA567}" dt="2021-05-24T09:59:06.098" v="140" actId="26606"/>
          <ac:picMkLst>
            <pc:docMk/>
            <pc:sldMk cId="3811840755" sldId="258"/>
            <ac:picMk id="5" creationId="{E6977163-DC96-4EEE-A434-8E5F47F83F67}"/>
          </ac:picMkLst>
        </pc:picChg>
        <pc:picChg chg="mod">
          <ac:chgData name="Pavel Dosočil" userId="e03cb0399409a214" providerId="LiveId" clId="{DB91A9A5-F609-4B39-8EDE-6B00429DA567}" dt="2021-05-24T09:57:14.348" v="137" actId="26606"/>
          <ac:picMkLst>
            <pc:docMk/>
            <pc:sldMk cId="3811840755" sldId="258"/>
            <ac:picMk id="10" creationId="{51A16B34-5919-4DC4-9537-8469776D5F9D}"/>
          </ac:picMkLst>
        </pc:picChg>
      </pc:sldChg>
      <pc:sldChg chg="addSp delSp modSp new mod setBg setClrOvrMap">
        <pc:chgData name="Pavel Dosočil" userId="e03cb0399409a214" providerId="LiveId" clId="{DB91A9A5-F609-4B39-8EDE-6B00429DA567}" dt="2021-05-25T09:20:08.907" v="419" actId="478"/>
        <pc:sldMkLst>
          <pc:docMk/>
          <pc:sldMk cId="2809308079" sldId="259"/>
        </pc:sldMkLst>
        <pc:spChg chg="del mod">
          <ac:chgData name="Pavel Dosočil" userId="e03cb0399409a214" providerId="LiveId" clId="{DB91A9A5-F609-4B39-8EDE-6B00429DA567}" dt="2021-05-25T09:20:08.907" v="419" actId="478"/>
          <ac:spMkLst>
            <pc:docMk/>
            <pc:sldMk cId="2809308079" sldId="259"/>
            <ac:spMk id="2" creationId="{A4ED5BD6-A73B-401A-816A-DD879E498828}"/>
          </ac:spMkLst>
        </pc:spChg>
        <pc:spChg chg="del mod">
          <ac:chgData name="Pavel Dosočil" userId="e03cb0399409a214" providerId="LiveId" clId="{DB91A9A5-F609-4B39-8EDE-6B00429DA567}" dt="2021-05-24T10:04:49.187" v="410" actId="26606"/>
          <ac:spMkLst>
            <pc:docMk/>
            <pc:sldMk cId="2809308079" sldId="259"/>
            <ac:spMk id="3" creationId="{9D3887AB-36ED-4813-AC23-927E0BA09E2F}"/>
          </ac:spMkLst>
        </pc:spChg>
        <pc:spChg chg="add">
          <ac:chgData name="Pavel Dosočil" userId="e03cb0399409a214" providerId="LiveId" clId="{DB91A9A5-F609-4B39-8EDE-6B00429DA567}" dt="2021-05-24T10:04:49.187" v="410" actId="26606"/>
          <ac:spMkLst>
            <pc:docMk/>
            <pc:sldMk cId="2809308079" sldId="259"/>
            <ac:spMk id="10" creationId="{9228552E-C8B1-4A80-8448-0787CE0FC704}"/>
          </ac:spMkLst>
        </pc:spChg>
        <pc:graphicFrameChg chg="add mod">
          <ac:chgData name="Pavel Dosočil" userId="e03cb0399409a214" providerId="LiveId" clId="{DB91A9A5-F609-4B39-8EDE-6B00429DA567}" dt="2021-05-24T10:05:54.808" v="417" actId="20577"/>
          <ac:graphicFrameMkLst>
            <pc:docMk/>
            <pc:sldMk cId="2809308079" sldId="259"/>
            <ac:graphicFrameMk id="5" creationId="{60A769BE-8B2A-4C8B-8E63-B7F234A92B0B}"/>
          </ac:graphicFrameMkLst>
        </pc:graphicFrameChg>
        <pc:picChg chg="add">
          <ac:chgData name="Pavel Dosočil" userId="e03cb0399409a214" providerId="LiveId" clId="{DB91A9A5-F609-4B39-8EDE-6B00429DA567}" dt="2021-05-24T10:04:49.187" v="410" actId="26606"/>
          <ac:picMkLst>
            <pc:docMk/>
            <pc:sldMk cId="2809308079" sldId="259"/>
            <ac:picMk id="6" creationId="{DA563CB2-B290-4CC2-9025-0129E8D92D4F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4F1D8-D976-4F9B-BCD1-8A3F76D037E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5912AE4-D97B-41F4-AF0E-6468CF0829A8}">
      <dgm:prSet/>
      <dgm:spPr/>
      <dgm:t>
        <a:bodyPr/>
        <a:lstStyle/>
        <a:p>
          <a:r>
            <a:rPr lang="cs-CZ"/>
            <a:t>Kdy? - 1.6. 2021 a  2.6. 2021 (záleží na počasí )</a:t>
          </a:r>
          <a:endParaRPr lang="en-US"/>
        </a:p>
      </dgm:t>
    </dgm:pt>
    <dgm:pt modelId="{E72D2069-9387-4AD9-9C30-E044BE1CAB70}" type="parTrans" cxnId="{53B82E2B-DBE3-4594-BB71-4A23C4A12DDF}">
      <dgm:prSet/>
      <dgm:spPr/>
      <dgm:t>
        <a:bodyPr/>
        <a:lstStyle/>
        <a:p>
          <a:endParaRPr lang="en-US"/>
        </a:p>
      </dgm:t>
    </dgm:pt>
    <dgm:pt modelId="{6D25D4F1-669D-4D40-A8AD-4F1D76C7D41A}" type="sibTrans" cxnId="{53B82E2B-DBE3-4594-BB71-4A23C4A12DDF}">
      <dgm:prSet/>
      <dgm:spPr/>
      <dgm:t>
        <a:bodyPr/>
        <a:lstStyle/>
        <a:p>
          <a:endParaRPr lang="en-US"/>
        </a:p>
      </dgm:t>
    </dgm:pt>
    <dgm:pt modelId="{A4FA49BF-E95A-4ED1-961A-F4D4FE79FA1A}">
      <dgm:prSet/>
      <dgm:spPr/>
      <dgm:t>
        <a:bodyPr/>
        <a:lstStyle/>
        <a:p>
          <a:r>
            <a:rPr lang="cs-CZ"/>
            <a:t>Kde?- Na školním hřišti</a:t>
          </a:r>
          <a:endParaRPr lang="en-US"/>
        </a:p>
      </dgm:t>
    </dgm:pt>
    <dgm:pt modelId="{C6977523-E465-4D3C-98E4-5EFE4F86D30F}" type="parTrans" cxnId="{6D1A9246-E6C5-4E95-AB64-F6FBE2A8F437}">
      <dgm:prSet/>
      <dgm:spPr/>
      <dgm:t>
        <a:bodyPr/>
        <a:lstStyle/>
        <a:p>
          <a:endParaRPr lang="en-US"/>
        </a:p>
      </dgm:t>
    </dgm:pt>
    <dgm:pt modelId="{8B603F2A-3CC8-4967-8167-B9EBBC25A80D}" type="sibTrans" cxnId="{6D1A9246-E6C5-4E95-AB64-F6FBE2A8F437}">
      <dgm:prSet/>
      <dgm:spPr/>
      <dgm:t>
        <a:bodyPr/>
        <a:lstStyle/>
        <a:p>
          <a:endParaRPr lang="en-US"/>
        </a:p>
      </dgm:t>
    </dgm:pt>
    <dgm:pt modelId="{F9FDCCC8-2191-468E-91B0-D0B1588122E4}">
      <dgm:prSet phldr="0"/>
      <dgm:spPr/>
      <dgm:t>
        <a:bodyPr/>
        <a:lstStyle/>
        <a:p>
          <a:pPr rtl="0"/>
          <a:r>
            <a:rPr lang="cs-CZ">
              <a:latin typeface="Calibri"/>
              <a:ea typeface="Microsoft YaHei"/>
              <a:cs typeface="Arial"/>
            </a:rPr>
            <a:t>V kolik?- od druhé vyučovací hodiny do oběda</a:t>
          </a:r>
          <a:endParaRPr lang="cs-CZ" dirty="0">
            <a:latin typeface="Calibri"/>
            <a:ea typeface="Microsoft YaHei"/>
            <a:cs typeface="Arial"/>
          </a:endParaRPr>
        </a:p>
      </dgm:t>
    </dgm:pt>
    <dgm:pt modelId="{5437C3A1-E23E-43E9-957B-D185C88B23FB}" type="parTrans" cxnId="{5AA3F28B-54F9-4F97-8FA7-428DF7FB892D}">
      <dgm:prSet/>
      <dgm:spPr/>
      <dgm:t>
        <a:bodyPr/>
        <a:lstStyle/>
        <a:p>
          <a:endParaRPr lang="cs-CZ"/>
        </a:p>
      </dgm:t>
    </dgm:pt>
    <dgm:pt modelId="{94B179D8-E8A7-4F81-AF42-77CDF9A1AF21}" type="sibTrans" cxnId="{5AA3F28B-54F9-4F97-8FA7-428DF7FB892D}">
      <dgm:prSet/>
      <dgm:spPr/>
      <dgm:t>
        <a:bodyPr/>
        <a:lstStyle/>
        <a:p>
          <a:endParaRPr lang="cs-CZ"/>
        </a:p>
      </dgm:t>
    </dgm:pt>
    <dgm:pt modelId="{DA60F4D1-2247-4428-BD3D-9828BB6B1BFF}" type="pres">
      <dgm:prSet presAssocID="{0834F1D8-D976-4F9B-BCD1-8A3F76D037EC}" presName="linear" presStyleCnt="0">
        <dgm:presLayoutVars>
          <dgm:animLvl val="lvl"/>
          <dgm:resizeHandles val="exact"/>
        </dgm:presLayoutVars>
      </dgm:prSet>
      <dgm:spPr/>
    </dgm:pt>
    <dgm:pt modelId="{5078A7B4-367C-4FBA-8EC8-DED914617DEE}" type="pres">
      <dgm:prSet presAssocID="{F5912AE4-D97B-41F4-AF0E-6468CF0829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22497E-E790-4C72-B604-DEA77DB24955}" type="pres">
      <dgm:prSet presAssocID="{6D25D4F1-669D-4D40-A8AD-4F1D76C7D41A}" presName="spacer" presStyleCnt="0"/>
      <dgm:spPr/>
    </dgm:pt>
    <dgm:pt modelId="{92CB134C-AD18-4E24-8F8F-84A5CD53A7C0}" type="pres">
      <dgm:prSet presAssocID="{A4FA49BF-E95A-4ED1-961A-F4D4FE79FA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911F7B-DCC2-4029-9B50-45B0F87D7097}" type="pres">
      <dgm:prSet presAssocID="{8B603F2A-3CC8-4967-8167-B9EBBC25A80D}" presName="spacer" presStyleCnt="0"/>
      <dgm:spPr/>
    </dgm:pt>
    <dgm:pt modelId="{669DDE4B-DF24-42F8-BC1F-05D45AF68F3A}" type="pres">
      <dgm:prSet presAssocID="{F9FDCCC8-2191-468E-91B0-D0B1588122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3B82E2B-DBE3-4594-BB71-4A23C4A12DDF}" srcId="{0834F1D8-D976-4F9B-BCD1-8A3F76D037EC}" destId="{F5912AE4-D97B-41F4-AF0E-6468CF0829A8}" srcOrd="0" destOrd="0" parTransId="{E72D2069-9387-4AD9-9C30-E044BE1CAB70}" sibTransId="{6D25D4F1-669D-4D40-A8AD-4F1D76C7D41A}"/>
    <dgm:cxn modelId="{6D1A9246-E6C5-4E95-AB64-F6FBE2A8F437}" srcId="{0834F1D8-D976-4F9B-BCD1-8A3F76D037EC}" destId="{A4FA49BF-E95A-4ED1-961A-F4D4FE79FA1A}" srcOrd="1" destOrd="0" parTransId="{C6977523-E465-4D3C-98E4-5EFE4F86D30F}" sibTransId="{8B603F2A-3CC8-4967-8167-B9EBBC25A80D}"/>
    <dgm:cxn modelId="{C6931970-BDF7-4C7F-9BB6-E781998AAC6B}" type="presOf" srcId="{A4FA49BF-E95A-4ED1-961A-F4D4FE79FA1A}" destId="{92CB134C-AD18-4E24-8F8F-84A5CD53A7C0}" srcOrd="0" destOrd="0" presId="urn:microsoft.com/office/officeart/2005/8/layout/vList2"/>
    <dgm:cxn modelId="{5AA3F28B-54F9-4F97-8FA7-428DF7FB892D}" srcId="{0834F1D8-D976-4F9B-BCD1-8A3F76D037EC}" destId="{F9FDCCC8-2191-468E-91B0-D0B1588122E4}" srcOrd="2" destOrd="0" parTransId="{5437C3A1-E23E-43E9-957B-D185C88B23FB}" sibTransId="{94B179D8-E8A7-4F81-AF42-77CDF9A1AF21}"/>
    <dgm:cxn modelId="{1A292F92-C327-48FC-A06E-BB3D981BFF74}" type="presOf" srcId="{0834F1D8-D976-4F9B-BCD1-8A3F76D037EC}" destId="{DA60F4D1-2247-4428-BD3D-9828BB6B1BFF}" srcOrd="0" destOrd="0" presId="urn:microsoft.com/office/officeart/2005/8/layout/vList2"/>
    <dgm:cxn modelId="{EF364CDD-3ECF-4EE8-A5F8-2709A80B2A83}" type="presOf" srcId="{F9FDCCC8-2191-468E-91B0-D0B1588122E4}" destId="{669DDE4B-DF24-42F8-BC1F-05D45AF68F3A}" srcOrd="0" destOrd="0" presId="urn:microsoft.com/office/officeart/2005/8/layout/vList2"/>
    <dgm:cxn modelId="{02B1C9F2-2228-4E0C-9B0E-E28DDAB700B5}" type="presOf" srcId="{F5912AE4-D97B-41F4-AF0E-6468CF0829A8}" destId="{5078A7B4-367C-4FBA-8EC8-DED914617DEE}" srcOrd="0" destOrd="0" presId="urn:microsoft.com/office/officeart/2005/8/layout/vList2"/>
    <dgm:cxn modelId="{3F239B0A-FBC7-48C2-9281-9C1479CCCE6F}" type="presParOf" srcId="{DA60F4D1-2247-4428-BD3D-9828BB6B1BFF}" destId="{5078A7B4-367C-4FBA-8EC8-DED914617DEE}" srcOrd="0" destOrd="0" presId="urn:microsoft.com/office/officeart/2005/8/layout/vList2"/>
    <dgm:cxn modelId="{9243B8F0-EB33-4C9D-A3C3-88FFB99F4B2E}" type="presParOf" srcId="{DA60F4D1-2247-4428-BD3D-9828BB6B1BFF}" destId="{2C22497E-E790-4C72-B604-DEA77DB24955}" srcOrd="1" destOrd="0" presId="urn:microsoft.com/office/officeart/2005/8/layout/vList2"/>
    <dgm:cxn modelId="{27B31C86-4029-4245-B1CF-B8942CBB3507}" type="presParOf" srcId="{DA60F4D1-2247-4428-BD3D-9828BB6B1BFF}" destId="{92CB134C-AD18-4E24-8F8F-84A5CD53A7C0}" srcOrd="2" destOrd="0" presId="urn:microsoft.com/office/officeart/2005/8/layout/vList2"/>
    <dgm:cxn modelId="{19E95C13-06BA-4CED-B3E7-C0718E7A27AD}" type="presParOf" srcId="{DA60F4D1-2247-4428-BD3D-9828BB6B1BFF}" destId="{E6911F7B-DCC2-4029-9B50-45B0F87D7097}" srcOrd="3" destOrd="0" presId="urn:microsoft.com/office/officeart/2005/8/layout/vList2"/>
    <dgm:cxn modelId="{1DF5E002-516B-4261-BCC6-AF8DB07D5863}" type="presParOf" srcId="{DA60F4D1-2247-4428-BD3D-9828BB6B1BFF}" destId="{669DDE4B-DF24-42F8-BC1F-05D45AF68F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3757D-A50B-4D8A-8A9F-A363114A371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4FB3717-1E3B-4104-9EF2-5189ADF2DD22}">
      <dgm:prSet custT="1"/>
      <dgm:spPr/>
      <dgm:t>
        <a:bodyPr/>
        <a:lstStyle/>
        <a:p>
          <a:r>
            <a:rPr lang="cs-CZ" sz="2800" dirty="0"/>
            <a:t>Doufáme , že si společně s </a:t>
          </a:r>
          <a:r>
            <a:rPr lang="cs-CZ" sz="2800"/>
            <a:t>námi odnesete </a:t>
          </a:r>
          <a:r>
            <a:rPr lang="cs-CZ" sz="2800" dirty="0"/>
            <a:t>dobrou náladu a úsměv na tváři.</a:t>
          </a:r>
          <a:endParaRPr lang="en-US" sz="2800" dirty="0"/>
        </a:p>
      </dgm:t>
    </dgm:pt>
    <dgm:pt modelId="{4A354F8E-1EF8-40B3-842B-A0606DD240D9}" type="parTrans" cxnId="{6141AE84-E2BF-4D09-9B12-2C5AAA9E37A4}">
      <dgm:prSet/>
      <dgm:spPr/>
      <dgm:t>
        <a:bodyPr/>
        <a:lstStyle/>
        <a:p>
          <a:endParaRPr lang="en-US"/>
        </a:p>
      </dgm:t>
    </dgm:pt>
    <dgm:pt modelId="{7D7EA9E5-199D-4681-86F1-8E8832EE9EDB}" type="sibTrans" cxnId="{6141AE84-E2BF-4D09-9B12-2C5AAA9E37A4}">
      <dgm:prSet/>
      <dgm:spPr/>
      <dgm:t>
        <a:bodyPr/>
        <a:lstStyle/>
        <a:p>
          <a:endParaRPr lang="en-US"/>
        </a:p>
      </dgm:t>
    </dgm:pt>
    <dgm:pt modelId="{3E452B2B-F6C9-4A9E-8ECA-5078CB99F793}">
      <dgm:prSet custT="1"/>
      <dgm:spPr/>
      <dgm:t>
        <a:bodyPr/>
        <a:lstStyle/>
        <a:p>
          <a:r>
            <a:rPr lang="cs-CZ" sz="2800" dirty="0"/>
            <a:t>Zažijete kopec zábavy a domů si odnesete i nějaké ty sladkosti .( pokud to hned nesníte :D)</a:t>
          </a:r>
          <a:endParaRPr lang="en-US" sz="2800" dirty="0"/>
        </a:p>
      </dgm:t>
    </dgm:pt>
    <dgm:pt modelId="{D3DB092C-26A3-4768-B4F1-BDC07475EE98}" type="parTrans" cxnId="{5DE8DFC5-C2E6-4838-A8FC-1FB70F09D447}">
      <dgm:prSet/>
      <dgm:spPr/>
      <dgm:t>
        <a:bodyPr/>
        <a:lstStyle/>
        <a:p>
          <a:endParaRPr lang="en-US"/>
        </a:p>
      </dgm:t>
    </dgm:pt>
    <dgm:pt modelId="{3E7C91AC-4956-4EEB-83C5-7FD88F61FFF3}" type="sibTrans" cxnId="{5DE8DFC5-C2E6-4838-A8FC-1FB70F09D447}">
      <dgm:prSet/>
      <dgm:spPr/>
      <dgm:t>
        <a:bodyPr/>
        <a:lstStyle/>
        <a:p>
          <a:endParaRPr lang="en-US"/>
        </a:p>
      </dgm:t>
    </dgm:pt>
    <dgm:pt modelId="{5AA47D62-63E5-448B-9AE8-0D99776E1420}" type="pres">
      <dgm:prSet presAssocID="{FA53757D-A50B-4D8A-8A9F-A363114A3710}" presName="root" presStyleCnt="0">
        <dgm:presLayoutVars>
          <dgm:dir/>
          <dgm:resizeHandles val="exact"/>
        </dgm:presLayoutVars>
      </dgm:prSet>
      <dgm:spPr/>
    </dgm:pt>
    <dgm:pt modelId="{E9A0AB9A-E0CF-42A1-9CAE-C12516E86B1D}" type="pres">
      <dgm:prSet presAssocID="{A4FB3717-1E3B-4104-9EF2-5189ADF2DD22}" presName="compNode" presStyleCnt="0"/>
      <dgm:spPr/>
    </dgm:pt>
    <dgm:pt modelId="{46773BF4-B572-400F-8E22-ED8C703F57A7}" type="pres">
      <dgm:prSet presAssocID="{A4FB3717-1E3B-4104-9EF2-5189ADF2DD2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68439A64-8A0B-48A5-B5DE-0CF17336518A}" type="pres">
      <dgm:prSet presAssocID="{A4FB3717-1E3B-4104-9EF2-5189ADF2DD22}" presName="spaceRect" presStyleCnt="0"/>
      <dgm:spPr/>
    </dgm:pt>
    <dgm:pt modelId="{04E66E23-69C7-4876-9748-E8BAC6AF3DF5}" type="pres">
      <dgm:prSet presAssocID="{A4FB3717-1E3B-4104-9EF2-5189ADF2DD22}" presName="textRect" presStyleLbl="revTx" presStyleIdx="0" presStyleCnt="2">
        <dgm:presLayoutVars>
          <dgm:chMax val="1"/>
          <dgm:chPref val="1"/>
        </dgm:presLayoutVars>
      </dgm:prSet>
      <dgm:spPr/>
    </dgm:pt>
    <dgm:pt modelId="{D928664D-0A22-4433-8DE0-63C06B5AB6B5}" type="pres">
      <dgm:prSet presAssocID="{7D7EA9E5-199D-4681-86F1-8E8832EE9EDB}" presName="sibTrans" presStyleCnt="0"/>
      <dgm:spPr/>
    </dgm:pt>
    <dgm:pt modelId="{FAA48DB0-69C5-4789-929F-DB9390EBFFD1}" type="pres">
      <dgm:prSet presAssocID="{3E452B2B-F6C9-4A9E-8ECA-5078CB99F793}" presName="compNode" presStyleCnt="0"/>
      <dgm:spPr/>
    </dgm:pt>
    <dgm:pt modelId="{A6FD412F-7D59-47A3-A173-3E489E56E011}" type="pres">
      <dgm:prSet presAssocID="{3E452B2B-F6C9-4A9E-8ECA-5078CB99F79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ízátko"/>
        </a:ext>
      </dgm:extLst>
    </dgm:pt>
    <dgm:pt modelId="{77BFF01E-8FAD-4AA4-A166-CF822B069AA8}" type="pres">
      <dgm:prSet presAssocID="{3E452B2B-F6C9-4A9E-8ECA-5078CB99F793}" presName="spaceRect" presStyleCnt="0"/>
      <dgm:spPr/>
    </dgm:pt>
    <dgm:pt modelId="{F1FC5387-FDEE-4B77-B7F0-5BADC79BCDA3}" type="pres">
      <dgm:prSet presAssocID="{3E452B2B-F6C9-4A9E-8ECA-5078CB99F79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239B467-DDFC-4DD6-AAAA-350BFD1BDE43}" type="presOf" srcId="{FA53757D-A50B-4D8A-8A9F-A363114A3710}" destId="{5AA47D62-63E5-448B-9AE8-0D99776E1420}" srcOrd="0" destOrd="0" presId="urn:microsoft.com/office/officeart/2018/2/layout/IconLabelList"/>
    <dgm:cxn modelId="{6141AE84-E2BF-4D09-9B12-2C5AAA9E37A4}" srcId="{FA53757D-A50B-4D8A-8A9F-A363114A3710}" destId="{A4FB3717-1E3B-4104-9EF2-5189ADF2DD22}" srcOrd="0" destOrd="0" parTransId="{4A354F8E-1EF8-40B3-842B-A0606DD240D9}" sibTransId="{7D7EA9E5-199D-4681-86F1-8E8832EE9EDB}"/>
    <dgm:cxn modelId="{CB5FB087-3A15-4E8A-BC9C-43C76DD50A21}" type="presOf" srcId="{A4FB3717-1E3B-4104-9EF2-5189ADF2DD22}" destId="{04E66E23-69C7-4876-9748-E8BAC6AF3DF5}" srcOrd="0" destOrd="0" presId="urn:microsoft.com/office/officeart/2018/2/layout/IconLabelList"/>
    <dgm:cxn modelId="{33ADC9BB-714F-4045-81C7-46258EF64ABD}" type="presOf" srcId="{3E452B2B-F6C9-4A9E-8ECA-5078CB99F793}" destId="{F1FC5387-FDEE-4B77-B7F0-5BADC79BCDA3}" srcOrd="0" destOrd="0" presId="urn:microsoft.com/office/officeart/2018/2/layout/IconLabelList"/>
    <dgm:cxn modelId="{5DE8DFC5-C2E6-4838-A8FC-1FB70F09D447}" srcId="{FA53757D-A50B-4D8A-8A9F-A363114A3710}" destId="{3E452B2B-F6C9-4A9E-8ECA-5078CB99F793}" srcOrd="1" destOrd="0" parTransId="{D3DB092C-26A3-4768-B4F1-BDC07475EE98}" sibTransId="{3E7C91AC-4956-4EEB-83C5-7FD88F61FFF3}"/>
    <dgm:cxn modelId="{50AC93B3-C518-4710-B39F-21CA3179314E}" type="presParOf" srcId="{5AA47D62-63E5-448B-9AE8-0D99776E1420}" destId="{E9A0AB9A-E0CF-42A1-9CAE-C12516E86B1D}" srcOrd="0" destOrd="0" presId="urn:microsoft.com/office/officeart/2018/2/layout/IconLabelList"/>
    <dgm:cxn modelId="{00E3F1EC-1561-4796-A0F7-085D1D97E342}" type="presParOf" srcId="{E9A0AB9A-E0CF-42A1-9CAE-C12516E86B1D}" destId="{46773BF4-B572-400F-8E22-ED8C703F57A7}" srcOrd="0" destOrd="0" presId="urn:microsoft.com/office/officeart/2018/2/layout/IconLabelList"/>
    <dgm:cxn modelId="{10E190A2-A0B3-400A-AAB6-E9CBD8414E19}" type="presParOf" srcId="{E9A0AB9A-E0CF-42A1-9CAE-C12516E86B1D}" destId="{68439A64-8A0B-48A5-B5DE-0CF17336518A}" srcOrd="1" destOrd="0" presId="urn:microsoft.com/office/officeart/2018/2/layout/IconLabelList"/>
    <dgm:cxn modelId="{3A1EBE57-8520-4898-ACC7-8D30B92C4CCF}" type="presParOf" srcId="{E9A0AB9A-E0CF-42A1-9CAE-C12516E86B1D}" destId="{04E66E23-69C7-4876-9748-E8BAC6AF3DF5}" srcOrd="2" destOrd="0" presId="urn:microsoft.com/office/officeart/2018/2/layout/IconLabelList"/>
    <dgm:cxn modelId="{0F4BB225-0A8C-4DC9-A29E-823A05F1C297}" type="presParOf" srcId="{5AA47D62-63E5-448B-9AE8-0D99776E1420}" destId="{D928664D-0A22-4433-8DE0-63C06B5AB6B5}" srcOrd="1" destOrd="0" presId="urn:microsoft.com/office/officeart/2018/2/layout/IconLabelList"/>
    <dgm:cxn modelId="{BF6DA5B4-A242-4554-A0C2-E170023AAD9E}" type="presParOf" srcId="{5AA47D62-63E5-448B-9AE8-0D99776E1420}" destId="{FAA48DB0-69C5-4789-929F-DB9390EBFFD1}" srcOrd="2" destOrd="0" presId="urn:microsoft.com/office/officeart/2018/2/layout/IconLabelList"/>
    <dgm:cxn modelId="{8F891ECC-ED67-43CF-9A03-A3706FDC8D8D}" type="presParOf" srcId="{FAA48DB0-69C5-4789-929F-DB9390EBFFD1}" destId="{A6FD412F-7D59-47A3-A173-3E489E56E011}" srcOrd="0" destOrd="0" presId="urn:microsoft.com/office/officeart/2018/2/layout/IconLabelList"/>
    <dgm:cxn modelId="{6421B05E-4293-4ADD-B074-75961AAC7BA0}" type="presParOf" srcId="{FAA48DB0-69C5-4789-929F-DB9390EBFFD1}" destId="{77BFF01E-8FAD-4AA4-A166-CF822B069AA8}" srcOrd="1" destOrd="0" presId="urn:microsoft.com/office/officeart/2018/2/layout/IconLabelList"/>
    <dgm:cxn modelId="{E6D55940-4ADF-4E6E-9410-CF0286C7D0E8}" type="presParOf" srcId="{FAA48DB0-69C5-4789-929F-DB9390EBFFD1}" destId="{F1FC5387-FDEE-4B77-B7F0-5BADC79BCDA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8A7B4-367C-4FBA-8EC8-DED914617DEE}">
      <dsp:nvSpPr>
        <dsp:cNvPr id="0" name=""/>
        <dsp:cNvSpPr/>
      </dsp:nvSpPr>
      <dsp:spPr>
        <a:xfrm>
          <a:off x="0" y="25673"/>
          <a:ext cx="6377769" cy="15514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Kdy? - 1.6. 2021 a  2.6. 2021 (záleží na počasí )</a:t>
          </a:r>
          <a:endParaRPr lang="en-US" sz="3900" kern="1200"/>
        </a:p>
      </dsp:txBody>
      <dsp:txXfrm>
        <a:off x="75734" y="101407"/>
        <a:ext cx="6226301" cy="1399952"/>
      </dsp:txXfrm>
    </dsp:sp>
    <dsp:sp modelId="{92CB134C-AD18-4E24-8F8F-84A5CD53A7C0}">
      <dsp:nvSpPr>
        <dsp:cNvPr id="0" name=""/>
        <dsp:cNvSpPr/>
      </dsp:nvSpPr>
      <dsp:spPr>
        <a:xfrm>
          <a:off x="0" y="1689413"/>
          <a:ext cx="6377769" cy="15514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Kde?- Na školním hřišti</a:t>
          </a:r>
          <a:endParaRPr lang="en-US" sz="3900" kern="1200"/>
        </a:p>
      </dsp:txBody>
      <dsp:txXfrm>
        <a:off x="75734" y="1765147"/>
        <a:ext cx="6226301" cy="1399952"/>
      </dsp:txXfrm>
    </dsp:sp>
    <dsp:sp modelId="{669DDE4B-DF24-42F8-BC1F-05D45AF68F3A}">
      <dsp:nvSpPr>
        <dsp:cNvPr id="0" name=""/>
        <dsp:cNvSpPr/>
      </dsp:nvSpPr>
      <dsp:spPr>
        <a:xfrm>
          <a:off x="0" y="3353153"/>
          <a:ext cx="6377769" cy="15514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>
              <a:latin typeface="Calibri"/>
              <a:ea typeface="Microsoft YaHei"/>
              <a:cs typeface="Arial"/>
            </a:rPr>
            <a:t>V kolik?- od druhé vyučovací hodiny do oběda</a:t>
          </a:r>
          <a:endParaRPr lang="cs-CZ" sz="3900" kern="1200" dirty="0">
            <a:latin typeface="Calibri"/>
            <a:ea typeface="Microsoft YaHei"/>
            <a:cs typeface="Arial"/>
          </a:endParaRPr>
        </a:p>
      </dsp:txBody>
      <dsp:txXfrm>
        <a:off x="75734" y="3428887"/>
        <a:ext cx="6226301" cy="1399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73BF4-B572-400F-8E22-ED8C703F57A7}">
      <dsp:nvSpPr>
        <dsp:cNvPr id="0" name=""/>
        <dsp:cNvSpPr/>
      </dsp:nvSpPr>
      <dsp:spPr>
        <a:xfrm>
          <a:off x="1747800" y="11143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66E23-69C7-4876-9748-E8BAC6AF3DF5}">
      <dsp:nvSpPr>
        <dsp:cNvPr id="0" name=""/>
        <dsp:cNvSpPr/>
      </dsp:nvSpPr>
      <dsp:spPr>
        <a:xfrm>
          <a:off x="559800" y="2674741"/>
          <a:ext cx="4320000" cy="15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Doufáme , že si společně s </a:t>
          </a:r>
          <a:r>
            <a:rPr lang="cs-CZ" sz="2800" kern="1200"/>
            <a:t>námi odnesete </a:t>
          </a:r>
          <a:r>
            <a:rPr lang="cs-CZ" sz="2800" kern="1200" dirty="0"/>
            <a:t>dobrou náladu a úsměv na tváři.</a:t>
          </a:r>
          <a:endParaRPr lang="en-US" sz="2800" kern="1200" dirty="0"/>
        </a:p>
      </dsp:txBody>
      <dsp:txXfrm>
        <a:off x="559800" y="2674741"/>
        <a:ext cx="4320000" cy="1565156"/>
      </dsp:txXfrm>
    </dsp:sp>
    <dsp:sp modelId="{A6FD412F-7D59-47A3-A173-3E489E56E011}">
      <dsp:nvSpPr>
        <dsp:cNvPr id="0" name=""/>
        <dsp:cNvSpPr/>
      </dsp:nvSpPr>
      <dsp:spPr>
        <a:xfrm>
          <a:off x="6823800" y="11143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C5387-FDEE-4B77-B7F0-5BADC79BCDA3}">
      <dsp:nvSpPr>
        <dsp:cNvPr id="0" name=""/>
        <dsp:cNvSpPr/>
      </dsp:nvSpPr>
      <dsp:spPr>
        <a:xfrm>
          <a:off x="5635800" y="2674741"/>
          <a:ext cx="4320000" cy="15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Zažijete kopec zábavy a domů si odnesete i nějaké ty sladkosti .( pokud to hned nesníte :D)</a:t>
          </a:r>
          <a:endParaRPr lang="en-US" sz="2800" kern="1200" dirty="0"/>
        </a:p>
      </dsp:txBody>
      <dsp:txXfrm>
        <a:off x="5635800" y="2674741"/>
        <a:ext cx="4320000" cy="156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86309070-A04F-4D3B-A91F-B3C779E78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0" r="1687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19BB30-7983-4F81-B776-46C029A32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250" b="24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062571-B0C8-4E7B-9CEE-F4AF8C5F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z="2400" dirty="0">
                <a:solidFill>
                  <a:schemeClr val="bg1"/>
                </a:solidFill>
                <a:cs typeface="Calibri Light"/>
              </a:rPr>
              <a:t>                      </a:t>
            </a:r>
            <a:r>
              <a:rPr lang="cs-CZ" sz="2400" dirty="0">
                <a:solidFill>
                  <a:schemeClr val="bg1"/>
                </a:solidFill>
              </a:rPr>
              <a:t>INFORMACE</a:t>
            </a:r>
          </a:p>
        </p:txBody>
      </p:sp>
      <p:sp>
        <p:nvSpPr>
          <p:cNvPr id="40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BCD03457-B0E1-45A7-8539-7B3581732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021321"/>
              </p:ext>
            </p:extLst>
          </p:nvPr>
        </p:nvGraphicFramePr>
        <p:xfrm>
          <a:off x="4976031" y="963877"/>
          <a:ext cx="6377769" cy="493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21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977163-DC96-4EEE-A434-8E5F47F8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7586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D046AB-8123-4A98-B856-00D0B974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  <a:latin typeface="Comic Sans MS"/>
                <a:cs typeface="Calibri Light"/>
              </a:rPr>
              <a:t>Den dětí bude kvůli COVIDU-19 rozdělen na dva dny!!!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77F51-E2B5-427F-8E9A-1076A90C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cs-CZ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  <a:cs typeface="Calibri"/>
              </a:rPr>
              <a:t> 1. den – 1.6. 2021 půjde 1. stupeň  od 1. do 4. třídy</a:t>
            </a:r>
          </a:p>
          <a:p>
            <a:pPr marL="0" indent="0">
              <a:buNone/>
            </a:pPr>
            <a:endParaRPr lang="cs-CZ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cs-CZ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  <a:cs typeface="Calibri"/>
              </a:rPr>
              <a:t>  2. den – 2.6. 2021 půjde 2. stupeň  od 5. do 8. třídy</a:t>
            </a:r>
          </a:p>
        </p:txBody>
      </p:sp>
      <p:pic>
        <p:nvPicPr>
          <p:cNvPr id="10" name="Picture 4" descr="Kalendář na stole">
            <a:extLst>
              <a:ext uri="{FF2B5EF4-FFF2-40B4-BE49-F238E27FC236}">
                <a16:creationId xmlns:a16="http://schemas.microsoft.com/office/drawing/2014/main" id="{51A16B34-5919-4DC4-9537-8469776D5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" r="39816" b="-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184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63CB2-B290-4CC2-9025-0129E8D92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54" b="83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0A769BE-8B2A-4C8B-8E63-B7F234A92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4443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9308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135</Words>
  <Application>Microsoft Office PowerPoint</Application>
  <PresentationFormat>Širokoúhlá obrazovka</PresentationFormat>
  <Paragraphs>12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Motiv systému Office</vt:lpstr>
      <vt:lpstr>Prezentace aplikace PowerPoint</vt:lpstr>
      <vt:lpstr>                      INFORMACE</vt:lpstr>
      <vt:lpstr>Den dětí bude kvůli COVIDU-19 rozdělen na dva dny!!!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Pavel Dosočil</cp:lastModifiedBy>
  <cp:revision>176</cp:revision>
  <dcterms:created xsi:type="dcterms:W3CDTF">2021-05-21T09:21:48Z</dcterms:created>
  <dcterms:modified xsi:type="dcterms:W3CDTF">2021-05-25T09:20:43Z</dcterms:modified>
</cp:coreProperties>
</file>